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9" r:id="rId38"/>
    <p:sldId id="324" r:id="rId39"/>
    <p:sldId id="299" r:id="rId40"/>
    <p:sldId id="300" r:id="rId41"/>
    <p:sldId id="301" r:id="rId42"/>
    <p:sldId id="302" r:id="rId43"/>
    <p:sldId id="327" r:id="rId44"/>
    <p:sldId id="326" r:id="rId45"/>
    <p:sldId id="325" r:id="rId46"/>
    <p:sldId id="263" r:id="rId47"/>
    <p:sldId id="271" r:id="rId48"/>
    <p:sldId id="283" r:id="rId49"/>
    <p:sldId id="284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9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6F6"/>
    <a:srgbClr val="00863D"/>
    <a:srgbClr val="0078D7"/>
    <a:srgbClr val="5C2C8F"/>
    <a:srgbClr val="B4009E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63908" autoAdjust="0"/>
  </p:normalViewPr>
  <p:slideViewPr>
    <p:cSldViewPr snapToGrid="0">
      <p:cViewPr varScale="1">
        <p:scale>
          <a:sx n="57" d="100"/>
          <a:sy n="57" d="100"/>
        </p:scale>
        <p:origin x="14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30/09/2016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7" r:id="rId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38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39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40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</a:t>
            </a:r>
            <a:r>
              <a:rPr lang="fr-FR" sz="2800" b="1">
                <a:solidFill>
                  <a:srgbClr val="D386F6"/>
                </a:solidFill>
              </a:rPr>
              <a:t>Clément BOUDEREAU </a:t>
            </a:r>
            <a:r>
              <a:rPr lang="fr-FR" sz="1400" b="1">
                <a:solidFill>
                  <a:schemeClr val="bg1"/>
                </a:solidFill>
              </a:rPr>
              <a:t>ainsi que </a:t>
            </a:r>
            <a:r>
              <a:rPr lang="fr-FR" sz="2800" b="1">
                <a:solidFill>
                  <a:srgbClr val="D386F6"/>
                </a:solidFill>
              </a:rPr>
              <a:t>Greg </a:t>
            </a:r>
            <a:r>
              <a:rPr lang="fr-FR" sz="2800" b="1" dirty="0">
                <a:solidFill>
                  <a:srgbClr val="D386F6"/>
                </a:solidFill>
              </a:rPr>
              <a:t>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brunoboucard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fcc931a8-69fd-4b0b-b111-5aa2089df431"/>
    <ds:schemaRef ds:uri="http://schemas.microsoft.com/office/infopath/2007/PartnerControls"/>
    <ds:schemaRef ds:uri="http://purl.org/dc/elements/1.1/"/>
    <ds:schemaRef ds:uri="http://schemas.microsoft.com/office/2006/metadata/properties"/>
    <ds:schemaRef ds:uri="248c3350-8f11-4d45-912e-72bccbb754b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638</Words>
  <Application>Microsoft Office PowerPoint</Application>
  <PresentationFormat>Widescreen</PresentationFormat>
  <Paragraphs>234</Paragraphs>
  <Slides>46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202</cp:revision>
  <cp:lastPrinted>2016-09-30T14:18:56Z</cp:lastPrinted>
  <dcterms:created xsi:type="dcterms:W3CDTF">2016-07-26T14:13:47Z</dcterms:created>
  <dcterms:modified xsi:type="dcterms:W3CDTF">2016-09-30T14:19:30Z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